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5D0A2-3BCD-4C44-9F84-FA9B147F0549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55B45-18F0-4A1A-B362-3DABD534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55B45-18F0-4A1A-B362-3DABD5341D9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69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32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5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38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13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46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76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55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21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0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0E7CE-76CE-4897-BD85-ACC9CD697734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A5AC-79A3-41E9-AD95-C75098130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47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78" y="0"/>
            <a:ext cx="12384156" cy="72949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1556" y="586255"/>
            <a:ext cx="5466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+mj-lt"/>
              </a:rPr>
              <a:t>CAG - </a:t>
            </a:r>
            <a:r>
              <a:rPr lang="en-US" sz="6000" dirty="0" err="1" smtClean="0">
                <a:solidFill>
                  <a:schemeClr val="bg1"/>
                </a:solidFill>
                <a:latin typeface="+mj-lt"/>
              </a:rPr>
              <a:t>Clicknim</a:t>
            </a:r>
            <a:endParaRPr lang="en-US" sz="60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6000" dirty="0" smtClean="0">
                <a:solidFill>
                  <a:schemeClr val="bg1"/>
                </a:solidFill>
                <a:latin typeface="+mj-lt"/>
              </a:rPr>
              <a:t>Action 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G</a:t>
            </a:r>
            <a:r>
              <a:rPr lang="en-US" sz="6000" dirty="0" smtClean="0">
                <a:solidFill>
                  <a:schemeClr val="bg1"/>
                </a:solidFill>
                <a:latin typeface="+mj-lt"/>
              </a:rPr>
              <a:t>ame</a:t>
            </a:r>
            <a:endParaRPr lang="ru-RU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1556" y="5972334"/>
            <a:ext cx="3328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Проект разработан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Николаем Александровичем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1556" y="2319622"/>
            <a:ext cx="164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На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Unity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38" y="1477418"/>
            <a:ext cx="4249240" cy="42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5322" y="793817"/>
            <a:ext cx="3941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Перспектива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5322" y="4632326"/>
            <a:ext cx="44165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Пользовательские видео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Использование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mp3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Конструктор уровней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Расширение настроек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0" y="4161707"/>
            <a:ext cx="69532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9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8853" y="506895"/>
            <a:ext cx="5128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Почему видео игра?</a:t>
            </a:r>
            <a:endParaRPr lang="en-US" sz="4400" dirty="0" smtClean="0">
              <a:solidFill>
                <a:schemeClr val="bg1"/>
              </a:solidFill>
              <a:latin typeface="+mj-lt"/>
            </a:endParaRPr>
          </a:p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И ее актуальность</a:t>
            </a:r>
            <a:endParaRPr lang="ru-RU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1729" y="3836019"/>
            <a:ext cx="3796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Расслабление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Мобильность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Обновления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Кроссплатформенная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Бесплатная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76000" l="8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5595" y="141210"/>
            <a:ext cx="1500809" cy="1500809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319" l="170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" y="1494525"/>
            <a:ext cx="5261811" cy="52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41365" y="737642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Цель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1365" y="3247330"/>
            <a:ext cx="4353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Разработать, игру в которую можно будет играть на разных устройствах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11" b="92500" l="4844" r="91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" y="1507083"/>
            <a:ext cx="6848326" cy="38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73803" y="793817"/>
            <a:ext cx="43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Задачи проекта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5356" y="2906201"/>
            <a:ext cx="66093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Удобный пользовательский интерфейс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К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россплатформенность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Учитывать слабые устройства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Настройки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Сохранение  данных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61" b="92500" l="28203" r="91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836" y="1122363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8505" y="793817"/>
            <a:ext cx="532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Задачи разработчика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8505" y="2874811"/>
            <a:ext cx="72266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Определится с ЯП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Выбрать среду разработки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 smtClean="0">
                <a:solidFill>
                  <a:schemeClr val="bg1"/>
                </a:solidFill>
                <a:latin typeface="+mj-lt"/>
              </a:rPr>
              <a:t>Прототипирование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 проекта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Написание кода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Тестирование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9" y="793817"/>
            <a:ext cx="5157536" cy="25787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9" y="3704604"/>
            <a:ext cx="515753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8505" y="793817"/>
            <a:ext cx="532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Почему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C# </a:t>
            </a:r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и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Unity?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8505" y="2659368"/>
            <a:ext cx="72266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C#: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Статическая типизация и ООП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Сборщик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мусора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Быстрее чем его сверстник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Java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Unity: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Работает с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DirectX 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и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OpenGL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Большая аудитория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Бесплатная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49" b="75099" l="18889" r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106" y="3231776"/>
            <a:ext cx="6500360" cy="36546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35" b="75099" l="50889" r="7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397" y="3231776"/>
            <a:ext cx="6536575" cy="36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7840" y="384672"/>
            <a:ext cx="38232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Игра без кода это не игра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" y="1831222"/>
            <a:ext cx="7843520" cy="4411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17840" y="1862725"/>
            <a:ext cx="41768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Нужно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“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Чистый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”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 код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Понимание ООП 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+mj-lt"/>
              </a:rPr>
              <a:t>      и его парадигм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Принципы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SOLID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Паттерны 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Даст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Масштабирование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Читабельность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Меньше времени 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      на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Debug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4035" y="462711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8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65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5322" y="793817"/>
            <a:ext cx="3021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Трудности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7411" y="3895956"/>
            <a:ext cx="5794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Сохранение результатов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+mj-lt"/>
              </a:rPr>
              <a:t>      из-за разных устройств и 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     разных типов настроек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Рендер видео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9" y="793817"/>
            <a:ext cx="6566030" cy="52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384156" cy="7294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5322" y="793817"/>
            <a:ext cx="3021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+mj-lt"/>
              </a:rPr>
              <a:t>Инновации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7411" y="3895956"/>
            <a:ext cx="40991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Технологии от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Clideo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Постепенное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+mj-lt"/>
              </a:rPr>
              <a:t>      </a:t>
            </a:r>
            <a:r>
              <a:rPr lang="ru-RU" sz="2800" smtClean="0">
                <a:solidFill>
                  <a:schemeClr val="bg1"/>
                </a:solidFill>
                <a:latin typeface="+mj-lt"/>
              </a:rPr>
              <a:t>кроссплатформеность</a:t>
            </a:r>
            <a:endParaRPr lang="ru-RU" sz="28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76" y="1178537"/>
            <a:ext cx="4400550" cy="1390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3336957"/>
            <a:ext cx="6033052" cy="26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157</Words>
  <Application>Microsoft Office PowerPoint</Application>
  <PresentationFormat>Широкоэкранный</PresentationFormat>
  <Paragraphs>65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Kvantorianec</dc:creator>
  <cp:lastModifiedBy>FACLOK</cp:lastModifiedBy>
  <cp:revision>48</cp:revision>
  <dcterms:created xsi:type="dcterms:W3CDTF">2022-05-18T12:35:07Z</dcterms:created>
  <dcterms:modified xsi:type="dcterms:W3CDTF">2022-05-19T12:33:36Z</dcterms:modified>
</cp:coreProperties>
</file>